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8" r:id="rId5"/>
    <p:sldId id="283" r:id="rId6"/>
    <p:sldId id="278" r:id="rId7"/>
    <p:sldId id="264" r:id="rId8"/>
    <p:sldId id="265" r:id="rId9"/>
    <p:sldId id="266" r:id="rId10"/>
    <p:sldId id="286" r:id="rId11"/>
    <p:sldId id="288" r:id="rId12"/>
    <p:sldId id="287" r:id="rId13"/>
    <p:sldId id="290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82" r:id="rId24"/>
    <p:sldId id="299" r:id="rId25"/>
    <p:sldId id="300" r:id="rId26"/>
    <p:sldId id="301" r:id="rId27"/>
    <p:sldId id="302" r:id="rId28"/>
    <p:sldId id="305" r:id="rId29"/>
    <p:sldId id="306" r:id="rId30"/>
    <p:sldId id="279" r:id="rId31"/>
    <p:sldId id="303" r:id="rId32"/>
    <p:sldId id="274" r:id="rId33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2615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355" autoAdjust="0"/>
  </p:normalViewPr>
  <p:slideViewPr>
    <p:cSldViewPr snapToGrid="0" showGuides="1">
      <p:cViewPr varScale="1">
        <p:scale>
          <a:sx n="91" d="100"/>
          <a:sy n="91" d="100"/>
        </p:scale>
        <p:origin x="534" y="84"/>
      </p:cViewPr>
      <p:guideLst>
        <p:guide orient="horz" pos="2184"/>
        <p:guide pos="456"/>
        <p:guide pos="2615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7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C1EE0FE1-C1AE-438C-80CA-3F17763C7BAA}" type="datetime1">
              <a:rPr lang="ru-RU" smtClean="0"/>
              <a:t>19.06.2025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B3BF5047-6CED-44CC-A86C-D48A653D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881A9969-620E-490B-B914-18D852C2844E}" type="datetime1">
              <a:rPr lang="ru-RU" smtClean="0"/>
              <a:pPr/>
              <a:t>19.06.2025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339D21CC-DD94-204E-93C8-E1AAF3084C8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sz="1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6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3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6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82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6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77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9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3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95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1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9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1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9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1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svg"/><Relationship Id="rId7" Type="http://schemas.openxmlformats.org/officeDocument/2006/relationships/image" Target="../media/image1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ru-MO" sz="59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8" name="Полилиния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Графический объект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Графический объект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34" name="Графический объект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6" name="Нижний колонтитул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7" name="Номер слайда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Графический объект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72" name="Графический объект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Графический объект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Графический объект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MO"/>
              </a:defPPr>
            </a:lstStyle>
            <a:p>
              <a:pPr rtl="0"/>
              <a:endParaRPr lang="ru-RU" noProof="0"/>
            </a:p>
          </p:txBody>
        </p:sp>
        <p:pic>
          <p:nvPicPr>
            <p:cNvPr id="55" name="Графический объект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Полилиния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0" name="Нижний колонтитул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1" name="Номер слайда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ru-MO" sz="24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Графический объект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0" name="Нижний колонтитул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Графический объект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ru-MO" sz="55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7" name="Графический объект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9" name="Графический объект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3" name="Полилиния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5" name="Полилиния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7" name="Полилиния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1" name="Рисунок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Рисунок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Рисунок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1" name="Текст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MO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ru-MO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Microsoft_Visio" TargetMode="External"/><Relationship Id="rId2" Type="http://schemas.openxmlformats.org/officeDocument/2006/relationships/hyperlink" Target="https://uz.wikipedia.org/wiki/Kompyuter_tarm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ru-ru/microsoft-365/visio/flowchart-softwar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nsurov-f@umail.u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ars-ishlanma.u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Tarmoqni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 err="1"/>
              <a:t>loyihalash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Farhodjon</a:t>
            </a:r>
            <a:r>
              <a:rPr lang="en-US" dirty="0"/>
              <a:t> Mansurov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sz="3800" dirty="0" err="1"/>
              <a:t>Tarmoqni</a:t>
            </a:r>
            <a:r>
              <a:rPr lang="en-US" sz="3800" dirty="0"/>
              <a:t> </a:t>
            </a:r>
            <a:r>
              <a:rPr lang="en-US" sz="3800" dirty="0" err="1"/>
              <a:t>tashkil</a:t>
            </a:r>
            <a:r>
              <a:rPr lang="en-US" sz="3800" dirty="0"/>
              <a:t> </a:t>
            </a:r>
            <a:r>
              <a:rPr lang="en-US" sz="3800" dirty="0" err="1"/>
              <a:t>etuvchi</a:t>
            </a:r>
            <a:r>
              <a:rPr lang="en-US" sz="3800" dirty="0"/>
              <a:t> </a:t>
            </a:r>
            <a:r>
              <a:rPr lang="en-US" sz="3800" dirty="0" err="1"/>
              <a:t>jixozlar</a:t>
            </a:r>
            <a:endParaRPr lang="ru-RU" sz="3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35684"/>
            <a:ext cx="10716768" cy="43323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“modulator-demodulator”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soʻzining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qisqartmasi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uzatilayotgan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analog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raqamli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aksincha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oʻgirib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(NIC)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(NIC - Network Interface Card).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aksariyat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oʻrnatlladi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(WAP)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radiotoʻlqindan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(WAP – Wireless Access Point)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Hozirda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WAPlar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routerlarning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taʻminlaydi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8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14808" r="1876" b="14068"/>
          <a:stretch/>
        </p:blipFill>
        <p:spPr bwMode="auto">
          <a:xfrm>
            <a:off x="2876206" y="606830"/>
            <a:ext cx="6998392" cy="212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03" y="3020377"/>
            <a:ext cx="6792098" cy="2815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197" y="1030780"/>
            <a:ext cx="2435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Optik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tolali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kabel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Router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276" y="2304288"/>
            <a:ext cx="5930300" cy="2432304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08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sz="3800" dirty="0" err="1"/>
              <a:t>Tarmoqni</a:t>
            </a:r>
            <a:r>
              <a:rPr lang="en-US" sz="3800" dirty="0"/>
              <a:t> </a:t>
            </a:r>
            <a:r>
              <a:rPr lang="en-US" sz="3800" dirty="0" err="1"/>
              <a:t>loyihalash</a:t>
            </a:r>
            <a:endParaRPr lang="ru-RU" sz="3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35684"/>
            <a:ext cx="10716768" cy="4332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avvalo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90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sz="3800" dirty="0" err="1"/>
              <a:t>Tarmoq</a:t>
            </a:r>
            <a:r>
              <a:rPr lang="en-US" sz="3800" dirty="0"/>
              <a:t> </a:t>
            </a:r>
            <a:r>
              <a:rPr lang="en-US" sz="3800" dirty="0" err="1"/>
              <a:t>diagrammalari</a:t>
            </a:r>
            <a:endParaRPr lang="ru-RU" sz="3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12175"/>
            <a:ext cx="10716768" cy="46551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jixozlar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ulovchi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koʻrsatiladi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yaratilayotgan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jixozlarini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savol-javob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namunalari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keltirilgan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1-tarmoq: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planshet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1-qadam: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koʻrib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chiqiladi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Yoʻq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maʻlumotlarini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saqlaydi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3464" lvl="1" indent="0">
              <a:buNone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planshetlar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telefonlarning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modem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maʻqul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2-qadam: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chiziladi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3-qadam: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yaxlit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kabellarni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uzilgan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ulanishni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ifodalaydi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4-qadam: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chiqiladi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11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diagrammalari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39605"/>
            <a:ext cx="10716768" cy="36551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boshlaymiz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qadamlarni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Visio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 Visio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oʻtmoqchiman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Microsoft Visio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moʻljallangan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sxemalarini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Visio, Microsoft Office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koʻplab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osonlashtiradi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Microsoft Visio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shablon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791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3143" y="317124"/>
            <a:ext cx="6068695" cy="3281045"/>
          </a:xfrm>
          <a:prstGeom prst="rect">
            <a:avLst/>
          </a:prstGeom>
        </p:spPr>
      </p:pic>
      <p:pic>
        <p:nvPicPr>
          <p:cNvPr id="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35788" y="2480541"/>
            <a:ext cx="5982970" cy="3243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8246" y="549881"/>
            <a:ext cx="3135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jixozlarni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boshlaymiz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17" y="3677247"/>
            <a:ext cx="3448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Jixozlar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joylashtirilgach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kerkali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bogʻlab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chiqamiz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uskunasi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Connector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jixozlar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uskunasidan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foydalanamiz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Line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uskunasi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qalinligini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tanlashda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1" y="397566"/>
            <a:ext cx="8815328" cy="51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749" y="2304288"/>
            <a:ext cx="6927827" cy="2432304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sz="6000" dirty="0" err="1"/>
              <a:t>Mavzuni</a:t>
            </a:r>
            <a:r>
              <a:rPr lang="en-US" sz="6000" dirty="0"/>
              <a:t> </a:t>
            </a:r>
            <a:r>
              <a:rPr lang="en-US" sz="6000" dirty="0" err="1"/>
              <a:t>mustahkamlash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7204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39605"/>
            <a:ext cx="10716768" cy="4644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ijarada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oʻtkazuvchanlikka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lvl="0" indent="0"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Yoʻq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boʻlgani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sonli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boʻlgani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routerni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yetarli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11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Mundarija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Kirish</a:t>
            </a:r>
            <a:endParaRPr lang="ru-RU" dirty="0"/>
          </a:p>
        </p:txBody>
      </p:sp>
      <p:sp>
        <p:nvSpPr>
          <p:cNvPr id="48" name="Текст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Asosoy</a:t>
            </a:r>
            <a:r>
              <a:rPr lang="en-US" dirty="0"/>
              <a:t> </a:t>
            </a:r>
            <a:r>
              <a:rPr lang="en-US" dirty="0" err="1"/>
              <a:t>qism</a:t>
            </a:r>
            <a:endParaRPr lang="ru-RU" dirty="0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4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Tarmoqning</a:t>
            </a:r>
            <a:r>
              <a:rPr lang="en-US" dirty="0"/>
              <a:t> </a:t>
            </a:r>
            <a:r>
              <a:rPr lang="en-US" dirty="0" err="1"/>
              <a:t>maqsadi</a:t>
            </a:r>
            <a:endParaRPr lang="ru-RU" dirty="0"/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/>
              <a:t>5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Tarmoqni</a:t>
            </a:r>
            <a:r>
              <a:rPr lang="en-US" dirty="0"/>
              <a:t> </a:t>
            </a:r>
            <a:r>
              <a:rPr lang="en-US" dirty="0" err="1"/>
              <a:t>loyihalash</a:t>
            </a:r>
            <a:endParaRPr lang="ru-RU" dirty="0"/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Xulosa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takliflar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13" y="1932709"/>
            <a:ext cx="9499785" cy="649224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Diagramma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chiqish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83493"/>
              </p:ext>
            </p:extLst>
          </p:nvPr>
        </p:nvGraphicFramePr>
        <p:xfrm>
          <a:off x="725578" y="2741500"/>
          <a:ext cx="4744196" cy="29997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4750">
                  <a:extLst>
                    <a:ext uri="{9D8B030D-6E8A-4147-A177-3AD203B41FA5}">
                      <a16:colId xmlns:a16="http://schemas.microsoft.com/office/drawing/2014/main" val="2282523589"/>
                    </a:ext>
                  </a:extLst>
                </a:gridCol>
                <a:gridCol w="1420486">
                  <a:extLst>
                    <a:ext uri="{9D8B030D-6E8A-4147-A177-3AD203B41FA5}">
                      <a16:colId xmlns:a16="http://schemas.microsoft.com/office/drawing/2014/main" val="556940224"/>
                    </a:ext>
                  </a:extLst>
                </a:gridCol>
                <a:gridCol w="576247">
                  <a:extLst>
                    <a:ext uri="{9D8B030D-6E8A-4147-A177-3AD203B41FA5}">
                      <a16:colId xmlns:a16="http://schemas.microsoft.com/office/drawing/2014/main" val="837329490"/>
                    </a:ext>
                  </a:extLst>
                </a:gridCol>
                <a:gridCol w="2232713">
                  <a:extLst>
                    <a:ext uri="{9D8B030D-6E8A-4147-A177-3AD203B41FA5}">
                      <a16:colId xmlns:a16="http://schemas.microsoft.com/office/drawing/2014/main" val="3624618264"/>
                    </a:ext>
                  </a:extLst>
                </a:gridCol>
              </a:tblGrid>
              <a:tr h="85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T/R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Jixoz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nomi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Soni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Tarmoqqa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usuli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356727"/>
                  </a:ext>
                </a:extLst>
              </a:tr>
              <a:tr h="411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Modem router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Optik tolali kabelga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817629"/>
                  </a:ext>
                </a:extLst>
              </a:tr>
              <a:tr h="85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Stol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kompyuteri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yuqori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oʻtkazuvchanlikka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ega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ulanishni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simli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4064279"/>
                  </a:ext>
                </a:extLst>
              </a:tr>
              <a:tr h="411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Noutbuk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Simsiz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405127"/>
                  </a:ext>
                </a:extLst>
              </a:tr>
              <a:tr h="411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Mobil telefon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Simsiz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6259045"/>
                  </a:ext>
                </a:extLst>
              </a:tr>
            </a:tbl>
          </a:graphicData>
        </a:graphic>
      </p:graphicFrame>
      <p:pic>
        <p:nvPicPr>
          <p:cNvPr id="13" name="Picture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774" y="2427316"/>
            <a:ext cx="5190550" cy="35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39605"/>
            <a:ext cx="10716768" cy="4644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planshetidan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saqlanuvchi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routerga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91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13" y="1932709"/>
            <a:ext cx="9499785" cy="649224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7D61BAD3-11BF-AA74-F4B3-2ABC02077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Diagramma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chiqish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18906"/>
              </p:ext>
            </p:extLst>
          </p:nvPr>
        </p:nvGraphicFramePr>
        <p:xfrm>
          <a:off x="725574" y="2720580"/>
          <a:ext cx="4802391" cy="29742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1706">
                  <a:extLst>
                    <a:ext uri="{9D8B030D-6E8A-4147-A177-3AD203B41FA5}">
                      <a16:colId xmlns:a16="http://schemas.microsoft.com/office/drawing/2014/main" val="1763875423"/>
                    </a:ext>
                  </a:extLst>
                </a:gridCol>
                <a:gridCol w="1587270">
                  <a:extLst>
                    <a:ext uri="{9D8B030D-6E8A-4147-A177-3AD203B41FA5}">
                      <a16:colId xmlns:a16="http://schemas.microsoft.com/office/drawing/2014/main" val="4218510766"/>
                    </a:ext>
                  </a:extLst>
                </a:gridCol>
                <a:gridCol w="325752">
                  <a:extLst>
                    <a:ext uri="{9D8B030D-6E8A-4147-A177-3AD203B41FA5}">
                      <a16:colId xmlns:a16="http://schemas.microsoft.com/office/drawing/2014/main" val="3362306551"/>
                    </a:ext>
                  </a:extLst>
                </a:gridCol>
                <a:gridCol w="2517663">
                  <a:extLst>
                    <a:ext uri="{9D8B030D-6E8A-4147-A177-3AD203B41FA5}">
                      <a16:colId xmlns:a16="http://schemas.microsoft.com/office/drawing/2014/main" val="2972995221"/>
                    </a:ext>
                  </a:extLst>
                </a:gridCol>
              </a:tblGrid>
              <a:tr h="74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T/R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Jixoz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nomi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Soni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Tarmoqqa ulanish usuli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04786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Optik tolali kabelga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39099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Server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Simli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173951"/>
                  </a:ext>
                </a:extLst>
              </a:tr>
              <a:tr h="49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 nuqtasi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Simli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681468"/>
                  </a:ext>
                </a:extLst>
              </a:tr>
              <a:tr h="74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Stol kompyuteri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yuqori oʻtkazuvchanlikka ega ulanishni (simli)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4868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Planshet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510385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Nourbuk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Simsiz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653514"/>
                  </a:ext>
                </a:extLst>
              </a:tr>
            </a:tbl>
          </a:graphicData>
        </a:graphic>
      </p:graphicFrame>
      <p:pic>
        <p:nvPicPr>
          <p:cNvPr id="10" name="Picture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033" y="2573620"/>
            <a:ext cx="5615879" cy="31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39605"/>
            <a:ext cx="10716768" cy="4644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planshetidan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saqlanuvchi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xodimlari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routerga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513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13" y="1932709"/>
            <a:ext cx="9499785" cy="649224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Diagramma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chiqish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18906"/>
              </p:ext>
            </p:extLst>
          </p:nvPr>
        </p:nvGraphicFramePr>
        <p:xfrm>
          <a:off x="725574" y="2720580"/>
          <a:ext cx="4802391" cy="29487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1706">
                  <a:extLst>
                    <a:ext uri="{9D8B030D-6E8A-4147-A177-3AD203B41FA5}">
                      <a16:colId xmlns:a16="http://schemas.microsoft.com/office/drawing/2014/main" val="1763875423"/>
                    </a:ext>
                  </a:extLst>
                </a:gridCol>
                <a:gridCol w="1587270">
                  <a:extLst>
                    <a:ext uri="{9D8B030D-6E8A-4147-A177-3AD203B41FA5}">
                      <a16:colId xmlns:a16="http://schemas.microsoft.com/office/drawing/2014/main" val="4218510766"/>
                    </a:ext>
                  </a:extLst>
                </a:gridCol>
                <a:gridCol w="325752">
                  <a:extLst>
                    <a:ext uri="{9D8B030D-6E8A-4147-A177-3AD203B41FA5}">
                      <a16:colId xmlns:a16="http://schemas.microsoft.com/office/drawing/2014/main" val="3362306551"/>
                    </a:ext>
                  </a:extLst>
                </a:gridCol>
                <a:gridCol w="2517663">
                  <a:extLst>
                    <a:ext uri="{9D8B030D-6E8A-4147-A177-3AD203B41FA5}">
                      <a16:colId xmlns:a16="http://schemas.microsoft.com/office/drawing/2014/main" val="2972995221"/>
                    </a:ext>
                  </a:extLst>
                </a:gridCol>
              </a:tblGrid>
              <a:tr h="74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T/R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Jixoz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nomi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Soni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Tarmoqqa ulanish usuli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04786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Optik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tolali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kabelga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390996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Server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Simli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173951"/>
                  </a:ext>
                </a:extLst>
              </a:tr>
              <a:tr h="49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 nuqtasi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Simli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681468"/>
                  </a:ext>
                </a:extLst>
              </a:tr>
              <a:tr h="74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Stol kompyuteri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yuqori oʻtkazuvchanlikka ega ulanishni (simli)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4868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Planshet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510385"/>
                  </a:ext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Nourbuk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Simsiz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653514"/>
                  </a:ext>
                </a:extLst>
              </a:tr>
            </a:tbl>
          </a:graphicData>
        </a:graphic>
      </p:graphicFrame>
      <p:pic>
        <p:nvPicPr>
          <p:cNvPr id="10" name="Picture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033" y="2573620"/>
            <a:ext cx="5615879" cy="31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4-topshiriq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839605"/>
            <a:ext cx="10716768" cy="4644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Doniyor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koʻchib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oʻtdi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masofaviy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Doniyorning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aʻzolari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toʻrtta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Yoʻq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simsizyoki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Modemga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04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13" y="1932709"/>
            <a:ext cx="9757483" cy="649224"/>
          </a:xfrm>
        </p:spPr>
        <p:txBody>
          <a:bodyPr rtlCol="0"/>
          <a:lstStyle>
            <a:defPPr>
              <a:defRPr lang="ru-MO"/>
            </a:defPPr>
          </a:lstStyle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Doniyorga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Doniyorning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Diagramma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chiqish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1567"/>
              </p:ext>
            </p:extLst>
          </p:nvPr>
        </p:nvGraphicFramePr>
        <p:xfrm>
          <a:off x="726267" y="2714273"/>
          <a:ext cx="4585567" cy="30808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0766">
                  <a:extLst>
                    <a:ext uri="{9D8B030D-6E8A-4147-A177-3AD203B41FA5}">
                      <a16:colId xmlns:a16="http://schemas.microsoft.com/office/drawing/2014/main" val="2467084222"/>
                    </a:ext>
                  </a:extLst>
                </a:gridCol>
                <a:gridCol w="1146130">
                  <a:extLst>
                    <a:ext uri="{9D8B030D-6E8A-4147-A177-3AD203B41FA5}">
                      <a16:colId xmlns:a16="http://schemas.microsoft.com/office/drawing/2014/main" val="1673662771"/>
                    </a:ext>
                  </a:extLst>
                </a:gridCol>
                <a:gridCol w="657732">
                  <a:extLst>
                    <a:ext uri="{9D8B030D-6E8A-4147-A177-3AD203B41FA5}">
                      <a16:colId xmlns:a16="http://schemas.microsoft.com/office/drawing/2014/main" val="3425146463"/>
                    </a:ext>
                  </a:extLst>
                </a:gridCol>
                <a:gridCol w="2310939">
                  <a:extLst>
                    <a:ext uri="{9D8B030D-6E8A-4147-A177-3AD203B41FA5}">
                      <a16:colId xmlns:a16="http://schemas.microsoft.com/office/drawing/2014/main" val="3135365372"/>
                    </a:ext>
                  </a:extLst>
                </a:gridCol>
              </a:tblGrid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T/R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Jixoz nomi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Soni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Tarmoqqa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usuli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84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Modem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Optik tolali kabelga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36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 nuqtasi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Simli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4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Mobil telefon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Simli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96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Stol kompyuteri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yuqori oʻtkazuvchanlikka ega ulanishni (simli)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53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Planshet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Simsiz ulanish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876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Nourbuk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Simsiz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ulanish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638097"/>
                  </a:ext>
                </a:extLst>
              </a:tr>
            </a:tbl>
          </a:graphicData>
        </a:graphic>
      </p:graphicFrame>
      <p:pic>
        <p:nvPicPr>
          <p:cNvPr id="8" name="Picture 1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07" y="2672708"/>
            <a:ext cx="5803473" cy="32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Xulosa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takliflar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89" y="1913590"/>
            <a:ext cx="7410796" cy="357835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MS Visio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optimallashtirish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arxitekturasini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ettirishi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MS Visio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intuitiv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mutaxassislarining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ru-R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/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06581" y="1647582"/>
            <a:ext cx="9285317" cy="3578352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Ellis, Sarah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Lawrey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Doug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Dikinson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maktablarining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8-sinfi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Xaytullayeva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Saxobiddinovna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Fayziyeva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Maxbubaxon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Raximjonovna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Sayfurov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Dadajon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Muxamedovich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Abdugʻani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oʻgʻli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Dottoyev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Sayfulla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Xamidullayevich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Maxmadaliyev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Zafar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Xursanali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oʻgʻli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maktablarining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11-sinfi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Internetdan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manbaalar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https://uz.wikipedia.org/wiki/Kompyuter_tarmog/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https://ru.wikipedia.org/wiki/Microsoft_Visio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https://www.microsoft.com/ru-ru/microsoft-365/visio/flowchart-software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73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25" y="3124199"/>
            <a:ext cx="5423535" cy="106572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E’tiboringiz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ru-RU" dirty="0"/>
              <a:t>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3551" y="4278235"/>
            <a:ext cx="3714750" cy="117043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en-US" dirty="0" err="1"/>
              <a:t>Farhodjon</a:t>
            </a:r>
            <a:r>
              <a:rPr lang="en-US" dirty="0"/>
              <a:t> Mansurov</a:t>
            </a:r>
            <a:endParaRPr lang="ru-RU" dirty="0"/>
          </a:p>
          <a:p>
            <a:pPr rtl="0"/>
            <a:r>
              <a:rPr lang="en-US" dirty="0" err="1">
                <a:hlinkClick r:id="rId3"/>
              </a:rPr>
              <a:t>mansurov</a:t>
            </a:r>
            <a:r>
              <a:rPr lang="en-US" dirty="0">
                <a:hlinkClick r:id="rId3"/>
              </a:rPr>
              <a:t>-f</a:t>
            </a:r>
            <a:r>
              <a:rPr lang="ru-RU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umail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uz</a:t>
            </a:r>
            <a:endParaRPr lang="en-US" dirty="0"/>
          </a:p>
          <a:p>
            <a:pPr rtl="0"/>
            <a:r>
              <a:rPr lang="en-US" dirty="0">
                <a:hlinkClick r:id="rId4"/>
              </a:rPr>
              <a:t>https://dars-ishlanma.uz/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Kirish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99" y="2121408"/>
            <a:ext cx="7764517" cy="357835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Bugungi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kundagi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texnologiyalariga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asoslangan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jamiyatimiz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yoshlariga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fanini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albatta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interfaol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metodlardan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ko‘rgazmali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dasturlardan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foydalangan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o‘rgatish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o‘qituvchisining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vazifasi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bo‘lib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hisoblanmoqda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mikrodars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8-sinf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darsligining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Kompyuter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tarmoqlaridan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moduli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loyihalash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mavzusi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yozilgan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mikrodarsga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avvalgi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darsdalarda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o‘tilgan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mavzularni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takrorlash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bilimlarini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taqdimot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slaydlaridan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foydlanish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ko’zda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tutilgan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3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qism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Tarmoqning</a:t>
            </a:r>
            <a:r>
              <a:rPr lang="en-US" dirty="0"/>
              <a:t> </a:t>
            </a:r>
            <a:r>
              <a:rPr lang="en-US" dirty="0" err="1"/>
              <a:t>maqsadi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02676"/>
            <a:ext cx="10716768" cy="43323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Kompyuterlarni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oʻzaro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ulashning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sabablari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turlicha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boʻlsa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tarmoqlarning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zamirida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kommunikatsiya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yotadi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Kompyuterlar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bir-biri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maʻlumot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maʻlumot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boʻlib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yuborilishi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koʻp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boʻladi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maqsadli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tarmoqqa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noutbuk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oʻzaro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ulanishi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boʻladi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Noutbuk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maʻlumot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joʻnatadi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navbatida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printer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noutbukka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qogʻoz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tugaganligi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haqtda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maʻlumot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joʻnatadi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just">
              <a:lnSpc>
                <a:spcPct val="115000"/>
              </a:lnSpc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Koʻp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maqsadli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Kompaniyaning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kompyuter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tarmogʻi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koʻp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boʻladi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xodimlar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fayl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fayl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markazlashgan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pochtada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yozishmalar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pochta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internetdan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1B635-8A21-48F6-BBBB-92270DA9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14" y="3499287"/>
            <a:ext cx="4241972" cy="11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A3AFA-2F74-46B1-8944-FF0E1E13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2" y="732439"/>
            <a:ext cx="10707439" cy="4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turlari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35928"/>
            <a:ext cx="10716768" cy="43323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(PAN)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(LAN)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(WAN)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(Personal Area Network)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Bluetooth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oʻrtasida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oʻrnatish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noutbuk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skanerni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(Local Area Network)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toʻplami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qoʻshimcha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(Wide Area Network)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miqyosida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toʻplami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tarmogʻida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qoʻshimcha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WAN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tarmogʻiga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80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sz="3800" dirty="0" err="1"/>
              <a:t>Tarmoqni</a:t>
            </a:r>
            <a:r>
              <a:rPr lang="en-US" sz="3800" dirty="0"/>
              <a:t> </a:t>
            </a:r>
            <a:r>
              <a:rPr lang="en-US" sz="3800" dirty="0" err="1"/>
              <a:t>tashkil</a:t>
            </a:r>
            <a:r>
              <a:rPr lang="en-US" sz="3800" dirty="0"/>
              <a:t> </a:t>
            </a:r>
            <a:r>
              <a:rPr lang="en-US" sz="3800" dirty="0" err="1"/>
              <a:t>etuvchi</a:t>
            </a:r>
            <a:r>
              <a:rPr lang="en-US" sz="3800" dirty="0"/>
              <a:t> </a:t>
            </a:r>
            <a:r>
              <a:rPr lang="en-US" sz="3800" dirty="0" err="1"/>
              <a:t>jixozlar</a:t>
            </a:r>
            <a:endParaRPr lang="ru-RU" sz="3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41C3-D1B6-4611-99CE-708AA7BF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60867"/>
            <a:ext cx="10716768" cy="43323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etuvchilari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switch, hub)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jismonan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maʻlumotlarni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Himoyalanmagan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oʻrilgan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 (UTP).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Himoyalangan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oʻrilgan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 (STP).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shovqin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himoyalovchi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qoplanib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uzunliklarda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Ethernet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76043-78DB-40E2-933D-16D1387FB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7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" y="1014155"/>
            <a:ext cx="6260200" cy="345809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08" y="1014156"/>
            <a:ext cx="4125221" cy="3458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4275" y="4838007"/>
            <a:ext cx="90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Ethernet</a:t>
            </a:r>
            <a:r>
              <a:rPr lang="en-US" dirty="0"/>
              <a:t> </a:t>
            </a:r>
            <a:r>
              <a:rPr lang="en-US" dirty="0" err="1"/>
              <a:t>kabeli</a:t>
            </a:r>
            <a:r>
              <a:rPr lang="en-US" dirty="0"/>
              <a:t>                            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ulanadigan</a:t>
            </a:r>
            <a:r>
              <a:rPr lang="en-US" dirty="0"/>
              <a:t> port </a:t>
            </a:r>
            <a:r>
              <a:rPr lang="en-US" b="1" dirty="0" err="1"/>
              <a:t>jek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332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55_TF22529792_Win32" id="{EE8A55A7-95BF-46D2-BEF5-69105C7C8018}" vid="{B0BAEA70-84AF-47A9-8130-5F850E3EFA4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5A588-1D2A-427C-AA32-A236D95C8F8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b13cd20-357b-48a5-aff4-3bb4b52aae3e"/>
    <ds:schemaRef ds:uri="http://schemas.openxmlformats.org/package/2006/metadata/core-properties"/>
    <ds:schemaRef ds:uri="4f0d45a2-344c-4fe0-9811-4277bf2c2e1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8276AD-CB4C-4924-820E-BC63C6793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2164</Words>
  <Application>Microsoft Office PowerPoint</Application>
  <PresentationFormat>Широкоэкранный</PresentationFormat>
  <Paragraphs>333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Segoe UI</vt:lpstr>
      <vt:lpstr>Times New Roman</vt:lpstr>
      <vt:lpstr>Тема Office</vt:lpstr>
      <vt:lpstr>Tarmoqni  loyihalash</vt:lpstr>
      <vt:lpstr>Mundarija</vt:lpstr>
      <vt:lpstr>Kirish</vt:lpstr>
      <vt:lpstr>Asosiy qism</vt:lpstr>
      <vt:lpstr>Tarmoqning maqsadi</vt:lpstr>
      <vt:lpstr>Презентация PowerPoint</vt:lpstr>
      <vt:lpstr>Tarmoq turlari</vt:lpstr>
      <vt:lpstr>Tarmoqni tashkil etuvchi jixozlar</vt:lpstr>
      <vt:lpstr>Презентация PowerPoint</vt:lpstr>
      <vt:lpstr>Tarmoqni tashkil etuvchi jixozlar</vt:lpstr>
      <vt:lpstr>Презентация PowerPoint</vt:lpstr>
      <vt:lpstr>Yangi mavzu bayoni</vt:lpstr>
      <vt:lpstr>Tarmoqni loyihalash</vt:lpstr>
      <vt:lpstr>Tarmoq diagrammalari</vt:lpstr>
      <vt:lpstr>Tarmoq diagrammalari</vt:lpstr>
      <vt:lpstr>Презентация PowerPoint</vt:lpstr>
      <vt:lpstr>Презентация PowerPoint</vt:lpstr>
      <vt:lpstr>Mavzuni mustahkamlash</vt:lpstr>
      <vt:lpstr>1-topshiriq</vt:lpstr>
      <vt:lpstr>Diagramma ishlab chiqish</vt:lpstr>
      <vt:lpstr>2-topshiriq</vt:lpstr>
      <vt:lpstr>Diagramma ishlab chiqish</vt:lpstr>
      <vt:lpstr>3-topshiriq</vt:lpstr>
      <vt:lpstr>Diagramma ishlab chiqish</vt:lpstr>
      <vt:lpstr>4-topshiriq</vt:lpstr>
      <vt:lpstr>Diagramma ishlab chiqish</vt:lpstr>
      <vt:lpstr>Xulosa va takliflar</vt:lpstr>
      <vt:lpstr>Foydalanilgan adabiyotlar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Tarmoqni  loyihalash</dc:title>
  <dc:creator>Пользователь</dc:creator>
  <cp:lastModifiedBy>Пользователь</cp:lastModifiedBy>
  <cp:revision>36</cp:revision>
  <dcterms:created xsi:type="dcterms:W3CDTF">2025-06-18T15:23:43Z</dcterms:created>
  <dcterms:modified xsi:type="dcterms:W3CDTF">2025-06-19T14:13:17Z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